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6" r:id="rId7"/>
    <p:sldId id="265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221DBB-BDD1-4494-8AF7-0EC82147C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EA0C37B-F1FF-42B8-8534-D07DE20B6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F38C81-9E1D-4C88-8B97-A08B3DC1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217B-C026-4DB3-AD44-0B58977FA7F7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FA927C-4CF5-45C2-B9BA-4C01B19D7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06DFB7-C75B-4ACC-81DC-6F6425DAD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4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99062A-B310-4DF2-9F2A-7FBDC847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6DA1083-5840-4768-A90D-340B23EA2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E78480-2504-4F6C-B14F-0CE455DCD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217B-C026-4DB3-AD44-0B58977FA7F7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625B8B-6E05-4D00-9A77-1ED2DE983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5D9D-7133-4815-B307-6B058DA5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4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555F965-28A3-45F6-A8E8-8324150DC5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A31AFED-7213-48F7-934C-4A795D8E7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1E0DE1-9C27-47C7-B950-60763F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217B-C026-4DB3-AD44-0B58977FA7F7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03ACBB-1CB7-436F-8DEE-1FF07104A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86953C-62DD-45EE-9155-E5731B5F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2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DD83CD-190C-467F-BF72-71F115B3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96A64E-6EE6-451A-8D64-E4A47EAC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DF6C69-CAD8-49E3-B6D1-9D07A91B6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217B-C026-4DB3-AD44-0B58977FA7F7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3A6211-DECE-4026-BA0E-5DEC0D2FE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23106D-D12F-4CC8-8A6A-2718FEEA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5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3B76BF-5A41-4AF1-A7A2-0FC981872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B7DC280-C690-4C10-B9DC-F5DA8F8AB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FA8E5C-C4A5-418A-8B29-CBBFEF5EB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217B-C026-4DB3-AD44-0B58977FA7F7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008762A-84F1-4792-BC09-A59AADED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948F6D-8285-4B69-BA10-F09D3700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3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834735-8073-47D8-A961-3A9130FDA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581ACE-7ECB-4220-9D44-B425BC837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6384EE2-984A-4C24-847E-C8D8529C3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A92F125-3B82-4AFB-AD9D-07EA1F533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217B-C026-4DB3-AD44-0B58977FA7F7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2D2842-37F2-4F2B-8A06-59C00428B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AC7B8CF-0BA9-4D4F-A3C0-D10F4A4A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8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E286DB-B544-47B7-8C6D-041CF269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060C80-A086-435A-AFD9-EE6DDFA06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E3F1CE6-D55C-4E75-B585-29C8D4A02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8BFF604-655B-47E7-9009-DF5A3BCCB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AB9104E-5D3F-4108-A545-F13E39BB36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69F2261-493C-47D0-9CDD-95550203B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217B-C026-4DB3-AD44-0B58977FA7F7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E7C0111-10A0-4093-AC25-496C51A6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C90AF26-4F90-4381-BAE1-E6DB611AC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1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1C57D5-73B1-40E3-AA4C-0A3E93719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9B8634-2702-4F32-85FD-FA14CD5DC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217B-C026-4DB3-AD44-0B58977FA7F7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023641A-50F8-47A6-9134-BB6BCD1A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3845BA-913C-41A0-A903-F0C18CDC8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98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5296076-2B61-4787-8C36-6F522D12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217B-C026-4DB3-AD44-0B58977FA7F7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13EACA8-9287-4877-95A6-BBB601E7C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4F0697-8EDD-431B-AADC-AAB04C91E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12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F1209F-53F7-4C45-958D-033D2CF78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36D637-C42D-445A-9E34-486BA7B86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D26EA5-7EE2-436D-B389-D6CCD1510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CBFA207-90C8-47D0-9D31-5262A08EA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217B-C026-4DB3-AD44-0B58977FA7F7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4A45BF-BEA6-4B83-A465-79E1AA298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7C524B3-C9B1-4C90-B89F-9BCC25CDD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19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3CA40-6D75-44EB-9169-5B9887DA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A788495-2DD3-4783-90C1-2598504C79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C5FF33C-1D5A-4C1E-844D-1235818E7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719B71-B653-4DA5-9CF4-FF4A8E84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217B-C026-4DB3-AD44-0B58977FA7F7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6D8F5D-23C8-471C-ADB3-0EFBB719C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5F322B-766F-439B-B86F-EF30F139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14E1D70-C985-441E-A74C-3939CAC0E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C19F598-60A9-424E-86C0-9FBEB8E6B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858560-BFDF-483E-8F3E-E686EBB5F5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1217B-C026-4DB3-AD44-0B58977FA7F7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3628F9-537F-48DA-A648-DF55238B1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96374C-22DB-4A74-A126-CAD8CE993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6554D-2A6F-44AA-9102-EF5407B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5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AD02A3-075F-4A7A-A67F-9FAE693A7C52}"/>
              </a:ext>
            </a:extLst>
          </p:cNvPr>
          <p:cNvSpPr txBox="1"/>
          <p:nvPr/>
        </p:nvSpPr>
        <p:spPr>
          <a:xfrm>
            <a:off x="273377" y="301658"/>
            <a:ext cx="178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Configurazione 1</a:t>
            </a:r>
            <a:endParaRPr lang="en-US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F9932DE-8169-4629-8229-C77037382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67" y="2038918"/>
            <a:ext cx="5368285" cy="26091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C11A5C4-276A-4A06-B353-14DE30B246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4" b="21650"/>
          <a:stretch/>
        </p:blipFill>
        <p:spPr>
          <a:xfrm>
            <a:off x="444148" y="2264118"/>
            <a:ext cx="5009509" cy="215873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585DC2-FAE9-44C9-B28B-539BC33C8CF2}"/>
              </a:ext>
            </a:extLst>
          </p:cNvPr>
          <p:cNvSpPr txBox="1"/>
          <p:nvPr/>
        </p:nvSpPr>
        <p:spPr>
          <a:xfrm>
            <a:off x="273377" y="677638"/>
            <a:ext cx="2866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Solo nastri con altezza bordi: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86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AD02A3-075F-4A7A-A67F-9FAE693A7C52}"/>
              </a:ext>
            </a:extLst>
          </p:cNvPr>
          <p:cNvSpPr txBox="1"/>
          <p:nvPr/>
        </p:nvSpPr>
        <p:spPr>
          <a:xfrm>
            <a:off x="273377" y="301658"/>
            <a:ext cx="178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Configurazione 2</a:t>
            </a:r>
            <a:endParaRPr lang="en-US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585DC2-FAE9-44C9-B28B-539BC33C8CF2}"/>
              </a:ext>
            </a:extLst>
          </p:cNvPr>
          <p:cNvSpPr txBox="1"/>
          <p:nvPr/>
        </p:nvSpPr>
        <p:spPr>
          <a:xfrm>
            <a:off x="273377" y="677638"/>
            <a:ext cx="2940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Tutte le altezze bordo tranne: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160</a:t>
            </a:r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39AE9-34B9-4CCE-BA25-E9EB2C2B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555" y="2652124"/>
            <a:ext cx="5593637" cy="188298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CF5C9C7-9A9F-4F61-86AD-7AE99A82A2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9"/>
          <a:stretch/>
        </p:blipFill>
        <p:spPr>
          <a:xfrm>
            <a:off x="722722" y="2318828"/>
            <a:ext cx="4452593" cy="26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2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AD02A3-075F-4A7A-A67F-9FAE693A7C52}"/>
              </a:ext>
            </a:extLst>
          </p:cNvPr>
          <p:cNvSpPr txBox="1"/>
          <p:nvPr/>
        </p:nvSpPr>
        <p:spPr>
          <a:xfrm>
            <a:off x="273377" y="301658"/>
            <a:ext cx="178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Configurazione 3</a:t>
            </a:r>
            <a:endParaRPr lang="en-US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B3B5BD-8534-48D4-92B9-C823604869F3}"/>
              </a:ext>
            </a:extLst>
          </p:cNvPr>
          <p:cNvSpPr txBox="1"/>
          <p:nvPr/>
        </p:nvSpPr>
        <p:spPr>
          <a:xfrm>
            <a:off x="273377" y="677638"/>
            <a:ext cx="2866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Solo nastri con altezza bordi: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160</a:t>
            </a:r>
            <a:endParaRPr lang="en-US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64CC9A1-7175-4FF9-AC2C-EB71C1665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73" y="2488676"/>
            <a:ext cx="4889644" cy="262065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2987D70-0D25-4C29-89EC-3C12F90AD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3" y="1875934"/>
            <a:ext cx="5341856" cy="40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00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AD02A3-075F-4A7A-A67F-9FAE693A7C52}"/>
              </a:ext>
            </a:extLst>
          </p:cNvPr>
          <p:cNvSpPr txBox="1"/>
          <p:nvPr/>
        </p:nvSpPr>
        <p:spPr>
          <a:xfrm>
            <a:off x="273377" y="301658"/>
            <a:ext cx="178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Configurazione 4</a:t>
            </a:r>
            <a:endParaRPr lang="en-US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C3A8510-014E-45DF-A5C2-AC25C94C4718}"/>
              </a:ext>
            </a:extLst>
          </p:cNvPr>
          <p:cNvSpPr txBox="1"/>
          <p:nvPr/>
        </p:nvSpPr>
        <p:spPr>
          <a:xfrm>
            <a:off x="273377" y="677638"/>
            <a:ext cx="2940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Tutte le altezze bordo tranne: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160</a:t>
            </a:r>
            <a:endParaRPr lang="en-US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9A0E36B-71C4-44E7-A325-A6C10C776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10" y="2960015"/>
            <a:ext cx="5299289" cy="184343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72D8526-5D28-4C78-B49B-C96DBAAF66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1"/>
          <a:stretch/>
        </p:blipFill>
        <p:spPr>
          <a:xfrm>
            <a:off x="624794" y="2640812"/>
            <a:ext cx="4839410" cy="248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1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AD02A3-075F-4A7A-A67F-9FAE693A7C52}"/>
              </a:ext>
            </a:extLst>
          </p:cNvPr>
          <p:cNvSpPr txBox="1"/>
          <p:nvPr/>
        </p:nvSpPr>
        <p:spPr>
          <a:xfrm>
            <a:off x="273377" y="301658"/>
            <a:ext cx="178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Configurazione 5</a:t>
            </a:r>
            <a:endParaRPr lang="en-US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86E803-2B43-4C8C-AF65-2CCD5F756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14" y="2672959"/>
            <a:ext cx="4644037" cy="26531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5BF1C2-03B5-47F8-894F-B6CF84AA7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018" y="2798836"/>
            <a:ext cx="4644037" cy="25273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8BE8805-7A6A-4BEB-99D5-17BE7EA84E41}"/>
              </a:ext>
            </a:extLst>
          </p:cNvPr>
          <p:cNvSpPr txBox="1"/>
          <p:nvPr/>
        </p:nvSpPr>
        <p:spPr>
          <a:xfrm>
            <a:off x="273377" y="629067"/>
            <a:ext cx="2866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Solo nastri con altezza bordi: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470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AD02A3-075F-4A7A-A67F-9FAE693A7C52}"/>
              </a:ext>
            </a:extLst>
          </p:cNvPr>
          <p:cNvSpPr txBox="1"/>
          <p:nvPr/>
        </p:nvSpPr>
        <p:spPr>
          <a:xfrm>
            <a:off x="273377" y="301658"/>
            <a:ext cx="178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Configurazione 7</a:t>
            </a:r>
            <a:endParaRPr lang="en-US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C3A8510-014E-45DF-A5C2-AC25C94C4718}"/>
              </a:ext>
            </a:extLst>
          </p:cNvPr>
          <p:cNvSpPr txBox="1"/>
          <p:nvPr/>
        </p:nvSpPr>
        <p:spPr>
          <a:xfrm>
            <a:off x="273377" y="677638"/>
            <a:ext cx="2940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Tutte le altezze bordo tranne: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160</a:t>
            </a:r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1D58DEA-2822-42B5-BCEC-E97F985ED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111" y="2891420"/>
            <a:ext cx="6781814" cy="272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8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AD02A3-075F-4A7A-A67F-9FAE693A7C52}"/>
              </a:ext>
            </a:extLst>
          </p:cNvPr>
          <p:cNvSpPr txBox="1"/>
          <p:nvPr/>
        </p:nvSpPr>
        <p:spPr>
          <a:xfrm>
            <a:off x="273377" y="301658"/>
            <a:ext cx="178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Configurazione 7</a:t>
            </a:r>
            <a:endParaRPr lang="en-US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C3A8510-014E-45DF-A5C2-AC25C94C4718}"/>
              </a:ext>
            </a:extLst>
          </p:cNvPr>
          <p:cNvSpPr txBox="1"/>
          <p:nvPr/>
        </p:nvSpPr>
        <p:spPr>
          <a:xfrm>
            <a:off x="273377" y="677638"/>
            <a:ext cx="2940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Tutte le altezze bordo tranne: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160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978CA62-531D-4430-B9BC-80082E714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3" y="2529841"/>
            <a:ext cx="4395060" cy="268318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EDF37D5-101C-4741-8449-ED998397C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97" y="2853610"/>
            <a:ext cx="5303130" cy="21331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C39145-EC08-4DC5-9248-C2BF0F6E9380}"/>
              </a:ext>
            </a:extLst>
          </p:cNvPr>
          <p:cNvSpPr txBox="1"/>
          <p:nvPr/>
        </p:nvSpPr>
        <p:spPr>
          <a:xfrm>
            <a:off x="273377" y="1599863"/>
            <a:ext cx="291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Caso </a:t>
            </a:r>
            <a:r>
              <a:rPr lang="en-US" dirty="0" err="1"/>
              <a:t>limite</a:t>
            </a:r>
            <a:r>
              <a:rPr lang="en-US" dirty="0"/>
              <a:t> con </a:t>
            </a:r>
            <a:r>
              <a:rPr lang="en-US" dirty="0" err="1"/>
              <a:t>bordo</a:t>
            </a:r>
            <a:r>
              <a:rPr lang="en-US" dirty="0"/>
              <a:t> da 200</a:t>
            </a:r>
          </a:p>
        </p:txBody>
      </p:sp>
    </p:spTree>
    <p:extLst>
      <p:ext uri="{BB962C8B-B14F-4D97-AF65-F5344CB8AC3E}">
        <p14:creationId xmlns:p14="http://schemas.microsoft.com/office/powerpoint/2010/main" val="2487228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2B3B825-4A1C-4BFC-9919-F26B01F61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556" y="496617"/>
            <a:ext cx="4242207" cy="284347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F0A063B-5D1A-4A59-90DD-ECA832B08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613" y="654582"/>
            <a:ext cx="4006537" cy="268551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2D97310-114B-4542-8B3E-9B90B0C1C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002" y="654582"/>
            <a:ext cx="3615396" cy="242333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5CEF2C1-F5CD-499D-9578-B9E545FA1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90" y="3680886"/>
            <a:ext cx="3622847" cy="271493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3CAFFEA-F0B6-4A15-A486-2D60A49AB4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83" y="3680886"/>
            <a:ext cx="3794369" cy="284347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650DA0C-7E05-4805-8A73-998907ECDA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4556"/>
            <a:ext cx="3348011" cy="250897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D2A9772-D920-4DA0-96DF-59045E34A1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00" y="3386093"/>
            <a:ext cx="4395203" cy="294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794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9046</TotalTime>
  <Words>76</Words>
  <Application>Microsoft Office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Allegretti</dc:creator>
  <cp:lastModifiedBy>Alessandro Allegretti</cp:lastModifiedBy>
  <cp:revision>38</cp:revision>
  <dcterms:created xsi:type="dcterms:W3CDTF">2020-09-22T09:20:00Z</dcterms:created>
  <dcterms:modified xsi:type="dcterms:W3CDTF">2021-11-26T10:29:16Z</dcterms:modified>
</cp:coreProperties>
</file>